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8cdb95a41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8cdb95a41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8cdb95a4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8cdb95a4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8cdb95a4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8cdb95a4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8cdb95a41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8cdb95a41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8cdb95a4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8cdb95a4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8cdb95a41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8cdb95a41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8cdb95a41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8cdb95a41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8cdb95a41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8cdb95a41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8cdb95a41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8cdb95a41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oi.org/10.18128/D050.V15.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hifld-geoplatform.opendata.arcgis.com/datasets/colleges-and-universities?geometry=25.806%2C-16.798%2C-25.171%2C72.130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Rates of Poverty and Degrees Earned in the Dallas- Ft Worth Metroplex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69"/>
              <a:t>Ryan Olsen</a:t>
            </a:r>
            <a:endParaRPr sz="4369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ES351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 5,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Steven Manson, Jonathan Schroeder, David Van Riper, Tracy Kugler, and Steven Ruggles. IPUMS National Historical Geographic Information System: Version 15.0 [dataset]. Minneapolis, MN: IPUMS. 2020.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http://doi.org/10.18128/D050.V15.0</a:t>
            </a:r>
            <a:endParaRPr sz="1600"/>
          </a:p>
          <a:p>
            <a:pPr marL="457200" lvl="0" indent="-45720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Department of Homeland Security, 2020.  Colleges and Universities, &lt;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https://hifld-geoplatform.opendata.arcgis.com/datasets/colleges-and-universities?geometry=25.806%2C-16.798%2C-25.171%2C72.130</a:t>
            </a:r>
            <a:r>
              <a:rPr lang="en" sz="1600"/>
              <a:t>&gt; , accessed May, 3 2021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Areas geographically closer to degree producing schools will have lower rates of poverty and a higher population of people with bachelor’s, master’s, or doctoral degrees.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- Data used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2019 census data obtained from the National Historical Geographic Information System (NHGIS) for the census block group level: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Total population (ALUB)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Educational Attainment for the Population 25 Years and Over (ALWG)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Ratio of Income to Poverty Level in the Past 12 Months (ALWV)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Locations of schools from the Department of Homeland Security Homeland Infrastructure Foundation-Level Data (HIFLD)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- School Locations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Using the shapefile obtained from HIFLD, I excluded all schools except junior colleges, 4 year colleges and universities.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- Poverty</a:t>
            </a:r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obtain the poverty percentage of the block groups, I excluded all poverty groups with a poverty ratio &gt;= 1.  Poverty ratio is the total income divided by the poverty threshold for the location based on family size.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 ArcMAP I created a new field and added the values for a poverty to income ratio &lt; 1 and divided that by the total number of poverty reports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(ALWVE002 + ALWVE003) / ALWVE001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C9A14C42-00F0-4023-AFFC-AECED9E2E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- College Degree</a:t>
            </a:r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obtain the percentage of the population with a bachelor’s degree or higher, I excluded all but bachelor’s, master’s, and doctoral degrees, and divided that by the population aged 25 and older for the block group.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( ALWGE022 + ALWGE023 + ALWGE025 ) / ALWGE001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F7CDAFFE-BFA1-4B53-AB00-232D001C9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Overall there is not a direct correlation across the studied area between percentage of the population below the poverty line and the percentage of the population with a college degree.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Proximity to a degree producing school is not a good indicator of the populations poverty status or amount of people with a degree.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421</Words>
  <Application>Microsoft Office PowerPoint</Application>
  <PresentationFormat>On-screen Show (16:9)</PresentationFormat>
  <Paragraphs>28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Simple Dark</vt:lpstr>
      <vt:lpstr>Comparing Rates of Poverty and Degrees Earned in the Dallas- Ft Worth Metroplex</vt:lpstr>
      <vt:lpstr>Hypothesis</vt:lpstr>
      <vt:lpstr>Methodology - Data used</vt:lpstr>
      <vt:lpstr>Methodology - School Locations</vt:lpstr>
      <vt:lpstr>Methodology - Poverty</vt:lpstr>
      <vt:lpstr>PowerPoint Presentation</vt:lpstr>
      <vt:lpstr>Methodology - College Degree</vt:lpstr>
      <vt:lpstr>PowerPoint Presentation</vt:lpstr>
      <vt:lpstr>Results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Rates of Poverty and Degrees Earned in the Dallas- Ft Worth Metroplex</dc:title>
  <cp:lastModifiedBy>Ryan Olsen</cp:lastModifiedBy>
  <cp:revision>2</cp:revision>
  <dcterms:modified xsi:type="dcterms:W3CDTF">2021-05-10T21:02:55Z</dcterms:modified>
</cp:coreProperties>
</file>